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63" r:id="rId5"/>
    <p:sldId id="264" r:id="rId6"/>
    <p:sldId id="266" r:id="rId7"/>
    <p:sldId id="265" r:id="rId8"/>
    <p:sldId id="267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1166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804215-189F-ECA4-B4D0-389964B13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EE3D782-F140-A341-589F-D7107B428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BDC6BA-8567-A6CF-1EBE-D3EF4757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CF3034-A19B-FEB0-F3EB-E8745C867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E82AEA-2788-ED40-5317-A7E565172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4294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7EFCA7-A9AC-AB9F-247B-5CEFC697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6AAAD21-B180-A9F6-40C8-E4DE480CB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039EF2-1337-5E41-CD12-8B88C88C7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A71E70-1C89-26B8-4584-119784F43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064EF1B-383A-A643-E494-AE60710B7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8596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EB74B65-6005-2D8D-C6FB-5BBFF58930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B6404A9-2C06-EAF3-A160-FE5766E07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CE8440-E9CF-5AA0-DBD0-0F03AD480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D7771F-8AA3-0F1A-3A38-F47A05EF9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E6B9D54-C4DE-E201-7326-D6AEA112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109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51CDB8-8382-CCAB-52AA-C3D6DFBF4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85E651-DBAD-0802-E75E-8E104C02D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4C6844-0134-7C49-717B-F75785A66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E82ACB-594C-AB19-1323-32FE2D87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15314E-942F-7623-B007-E1BD36E6B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7451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F274C-A713-9992-566A-ADDB79711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0E3D6F-6395-B618-964A-BCD11D3D4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A3D1AD-BB53-3007-58A7-7E3DEC85A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D42F33-D5B5-B7C5-7F7D-1487C739A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5A121D9-FE61-9E36-B798-E51EDBBB2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2975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60C1C4-0D8C-9C9C-2FEB-0A51A379A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885715-278D-44C2-42CA-9FDCEE16A7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C3BA311-C988-C8DE-EB3E-E4ED6D81CA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FC39EA-EF0C-BDCE-5EEE-14CFAAB36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E8090F-4243-DA67-69B0-3B099BC3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FFB48B-9E06-1B27-A6C2-05C836695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372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25138-4CB7-B4E6-39CB-DEC36F16C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AEE18D-2152-9286-5738-15E3C6F75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0982D16-A02B-7000-7618-3E878FA84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586FD45-AF8F-E265-1301-260DD8B46A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AAB3CF9-8E76-0957-0734-57CDC7B5AE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1E957D-50F8-44BF-56D5-31834D96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EBE6F8F-319E-B922-C1E5-E3B93DD2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77FB534-FCDA-D17A-3570-62FEA603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707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0B3730-1314-9F24-2C76-CE5923F1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6AC4AC8-3578-E845-B8A2-F3B50D3F1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B81D9EC-E9FA-68DB-6CCA-031EFCE8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51198-A637-EE6C-7335-3138EBBD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463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51FBA9E-3F69-77EF-F40E-43C83295E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1F19AF0-F743-2B6E-2816-4F6EE19E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8229E7-A45D-ABE4-57FE-857CB562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0745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68885D-0157-ED04-17B1-BE2229730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4D1366-7152-01CF-B7AB-780014E1F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4178D37-186E-3399-228B-DCF7074AD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D4F12A8-2738-82EB-3190-4A7D12C1A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8918B02-A895-F147-3747-06F7EA6F8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A458C28-774B-A02C-980F-07F902B14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1886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FDA4AC-2789-BC2B-B3E5-6F4A7538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326B4F8-BC63-A476-743E-DC798EFFDB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0E12E2C-00A3-5698-2283-40B314D43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0954BFA-4E17-50C0-4458-2AD55912F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26D6069-06D6-89B7-E1C9-49B535FE2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C1A3F4-B0E0-E4F9-55AE-010F3237F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374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DA908E0-13EF-EF3E-BCD6-856D6A6CA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87D9A33-6CD1-174E-D482-2597547EB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38B77A-8203-7D7B-02BB-AC58328860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C5C08E-425C-4682-9211-76B58D688F8E}" type="datetimeFigureOut">
              <a:rPr lang="fr-FR" smtClean="0"/>
              <a:t>19/05/2024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9C6E997-A4D6-3B83-6156-033202895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28D352-C92C-5B80-D054-A77DCD41F3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9737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èle 3D 9">
                <a:extLst>
                  <a:ext uri="{FF2B5EF4-FFF2-40B4-BE49-F238E27FC236}">
                    <a16:creationId xmlns:a16="http://schemas.microsoft.com/office/drawing/2014/main" id="{86CC0186-1377-5B6E-804B-AB7B4958B5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68759254"/>
                  </p:ext>
                </p:extLst>
              </p:nvPr>
            </p:nvGraphicFramePr>
            <p:xfrm>
              <a:off x="9337484" y="1201606"/>
              <a:ext cx="2656801" cy="43367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656801" cy="4336704"/>
                    </a:xfrm>
                    <a:prstGeom prst="rect">
                      <a:avLst/>
                    </a:prstGeom>
                  </am3d:spPr>
                  <am3d:camera>
                    <am3d:pos x="0" y="0" z="650643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359195" d="1000000"/>
                    <am3d:preTrans dx="201170" dy="-1742120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789533" ay="-3419805" az="-905754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0853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èle 3D 9">
                <a:extLst>
                  <a:ext uri="{FF2B5EF4-FFF2-40B4-BE49-F238E27FC236}">
                    <a16:creationId xmlns:a16="http://schemas.microsoft.com/office/drawing/2014/main" id="{86CC0186-1377-5B6E-804B-AB7B4958B5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37484" y="1201606"/>
                <a:ext cx="2656801" cy="4336704"/>
              </a:xfrm>
              <a:prstGeom prst="rect">
                <a:avLst/>
              </a:prstGeom>
            </p:spPr>
          </p:pic>
        </mc:Fallback>
      </mc:AlternateContent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0" y="258082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 err="1">
                <a:latin typeface="Montserrat" pitchFamily="2" charset="0"/>
              </a:rPr>
              <a:t>DomoLabo</a:t>
            </a:r>
            <a:endParaRPr lang="fr-FR" sz="4800" b="1" dirty="0">
              <a:latin typeface="Montserrat" pitchFamily="2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59B1FF6-987E-8582-37AE-2DA8A65F7B54}"/>
              </a:ext>
            </a:extLst>
          </p:cNvPr>
          <p:cNvSpPr txBox="1"/>
          <p:nvPr/>
        </p:nvSpPr>
        <p:spPr>
          <a:xfrm>
            <a:off x="0" y="3344763"/>
            <a:ext cx="1219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Montserrat" pitchFamily="2" charset="0"/>
              </a:rPr>
              <a:t>Système domotique</a:t>
            </a:r>
            <a:endParaRPr lang="fr-FR" sz="1400" b="1" dirty="0">
              <a:latin typeface="Montserrat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èle 3D 8">
                <a:extLst>
                  <a:ext uri="{FF2B5EF4-FFF2-40B4-BE49-F238E27FC236}">
                    <a16:creationId xmlns:a16="http://schemas.microsoft.com/office/drawing/2014/main" id="{8C7A7ABB-D873-85C7-F16B-469F283A15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95439895"/>
                  </p:ext>
                </p:extLst>
              </p:nvPr>
            </p:nvGraphicFramePr>
            <p:xfrm>
              <a:off x="7991291" y="4510634"/>
              <a:ext cx="2769847" cy="214784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769847" cy="2147846"/>
                    </a:xfrm>
                    <a:prstGeom prst="rect">
                      <a:avLst/>
                    </a:prstGeom>
                  </am3d:spPr>
                  <am3d:camera>
                    <am3d:pos x="0" y="0" z="6764404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50239" d="1000000"/>
                    <am3d:preTrans dx="-683" dy="-3577637" dz="1163"/>
                    <am3d:scale>
                      <am3d:sx n="1000000" d="1000000"/>
                      <am3d:sy n="1000000" d="1000000"/>
                      <am3d:sz n="1000000" d="1000000"/>
                    </am3d:scale>
                    <am3d:rot ax="2209669" ay="-2347701" az="-151762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9360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èle 3D 8">
                <a:extLst>
                  <a:ext uri="{FF2B5EF4-FFF2-40B4-BE49-F238E27FC236}">
                    <a16:creationId xmlns:a16="http://schemas.microsoft.com/office/drawing/2014/main" id="{8C7A7ABB-D873-85C7-F16B-469F283A15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91291" y="4510634"/>
                <a:ext cx="2769847" cy="214784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4877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945527" y="449072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" pitchFamily="2" charset="0"/>
              </a:rPr>
              <a:t>Membres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DB12C89-4E25-608D-CEFF-8D9BA7806275}"/>
              </a:ext>
            </a:extLst>
          </p:cNvPr>
          <p:cNvSpPr txBox="1"/>
          <p:nvPr/>
        </p:nvSpPr>
        <p:spPr>
          <a:xfrm>
            <a:off x="988845" y="1769166"/>
            <a:ext cx="2349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ARCAS </a:t>
            </a:r>
            <a:r>
              <a:rPr lang="fr-FR" dirty="0">
                <a:latin typeface="Montserrat" pitchFamily="2" charset="0"/>
              </a:rPr>
              <a:t>Manon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218589C-0A78-C8CB-3169-F34DBC9142E0}"/>
              </a:ext>
            </a:extLst>
          </p:cNvPr>
          <p:cNvSpPr txBox="1"/>
          <p:nvPr/>
        </p:nvSpPr>
        <p:spPr>
          <a:xfrm>
            <a:off x="945527" y="2427331"/>
            <a:ext cx="301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GUILLEMOT</a:t>
            </a:r>
            <a:r>
              <a:rPr lang="fr-FR" dirty="0">
                <a:latin typeface="Montserrat" pitchFamily="2" charset="0"/>
              </a:rPr>
              <a:t> Killian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656EEF3-5A82-E15C-9480-C378833EEFE4}"/>
              </a:ext>
            </a:extLst>
          </p:cNvPr>
          <p:cNvSpPr txBox="1"/>
          <p:nvPr/>
        </p:nvSpPr>
        <p:spPr>
          <a:xfrm>
            <a:off x="6096001" y="2138498"/>
            <a:ext cx="2349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MACE</a:t>
            </a:r>
            <a:r>
              <a:rPr lang="fr-FR" dirty="0">
                <a:latin typeface="Montserrat" pitchFamily="2" charset="0"/>
              </a:rPr>
              <a:t> Léo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CFC663E-F201-7D12-7652-82D114D5392E}"/>
              </a:ext>
            </a:extLst>
          </p:cNvPr>
          <p:cNvSpPr txBox="1"/>
          <p:nvPr/>
        </p:nvSpPr>
        <p:spPr>
          <a:xfrm>
            <a:off x="6096001" y="2625729"/>
            <a:ext cx="2349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VERDEZ</a:t>
            </a:r>
            <a:r>
              <a:rPr lang="fr-FR" dirty="0">
                <a:latin typeface="Montserrat" pitchFamily="2" charset="0"/>
              </a:rPr>
              <a:t> Mattéo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D161651-0BF7-B166-AC82-619DB83DF1CB}"/>
              </a:ext>
            </a:extLst>
          </p:cNvPr>
          <p:cNvSpPr txBox="1"/>
          <p:nvPr/>
        </p:nvSpPr>
        <p:spPr>
          <a:xfrm>
            <a:off x="6096000" y="3122660"/>
            <a:ext cx="284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BARBOTEAU</a:t>
            </a:r>
            <a:r>
              <a:rPr lang="fr-FR" dirty="0">
                <a:latin typeface="Montserrat" pitchFamily="2" charset="0"/>
              </a:rPr>
              <a:t> Mathieu</a:t>
            </a:r>
          </a:p>
        </p:txBody>
      </p:sp>
    </p:spTree>
    <p:extLst>
      <p:ext uri="{BB962C8B-B14F-4D97-AF65-F5344CB8AC3E}">
        <p14:creationId xmlns:p14="http://schemas.microsoft.com/office/powerpoint/2010/main" val="3062490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0FF39E87-0098-7F0A-08D1-3B79B1FB84C5}"/>
              </a:ext>
            </a:extLst>
          </p:cNvPr>
          <p:cNvSpPr txBox="1"/>
          <p:nvPr/>
        </p:nvSpPr>
        <p:spPr>
          <a:xfrm>
            <a:off x="3920234" y="1269727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Objectif créer le </a:t>
            </a:r>
            <a:r>
              <a:rPr lang="fr-FR" dirty="0" err="1"/>
              <a:t>systèm</a:t>
            </a: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663F81E-E2F8-6296-07A7-C46DEFAD441F}"/>
              </a:ext>
            </a:extLst>
          </p:cNvPr>
          <p:cNvSpPr txBox="1"/>
          <p:nvPr/>
        </p:nvSpPr>
        <p:spPr>
          <a:xfrm>
            <a:off x="3920234" y="4577732"/>
            <a:ext cx="4073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Organisation -&gt; membre et leur rôle + orga séance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61B5B20-B3E5-D2F2-A948-F8A9D70E3F2A}"/>
              </a:ext>
            </a:extLst>
          </p:cNvPr>
          <p:cNvSpPr txBox="1"/>
          <p:nvPr/>
        </p:nvSpPr>
        <p:spPr>
          <a:xfrm>
            <a:off x="3920234" y="2701081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Démo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AA49C0B-58BF-E258-FF8F-47FC67CBC32A}"/>
              </a:ext>
            </a:extLst>
          </p:cNvPr>
          <p:cNvSpPr txBox="1"/>
          <p:nvPr/>
        </p:nvSpPr>
        <p:spPr>
          <a:xfrm>
            <a:off x="3920234" y="5202292"/>
            <a:ext cx="6973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Difficultés -&gt; perte d’un membre matériel</a:t>
            </a:r>
          </a:p>
          <a:p>
            <a:r>
              <a:rPr lang="fr-FR" dirty="0"/>
              <a:t>Améliorations -&gt; google home , </a:t>
            </a:r>
            <a:r>
              <a:rPr lang="fr-FR" dirty="0" err="1"/>
              <a:t>led</a:t>
            </a:r>
            <a:r>
              <a:rPr lang="fr-FR" dirty="0"/>
              <a:t> , haut-parleur, création d’objets</a:t>
            </a:r>
          </a:p>
          <a:p>
            <a:r>
              <a:rPr lang="fr-FR" dirty="0"/>
              <a:t>La Suite -&gt; but atteint + compétence </a:t>
            </a:r>
            <a:r>
              <a:rPr lang="fr-FR" dirty="0" err="1"/>
              <a:t>dvlp</a:t>
            </a:r>
            <a:r>
              <a:rPr lang="fr-FR" dirty="0"/>
              <a:t>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2C752C4-C0D6-0861-EB51-D030DC64ADF4}"/>
              </a:ext>
            </a:extLst>
          </p:cNvPr>
          <p:cNvSpPr txBox="1"/>
          <p:nvPr/>
        </p:nvSpPr>
        <p:spPr>
          <a:xfrm>
            <a:off x="3920234" y="415410"/>
            <a:ext cx="4073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&gt; Analyse concurrentiel </a:t>
            </a:r>
            <a:r>
              <a:rPr lang="fr-FR" dirty="0" err="1"/>
              <a:t>philips</a:t>
            </a:r>
            <a:r>
              <a:rPr lang="fr-FR" dirty="0"/>
              <a:t> hue, google home thermostat connecté -&gt; home assistant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196BA8B-CD54-49F2-64A6-79B34290CCC9}"/>
              </a:ext>
            </a:extLst>
          </p:cNvPr>
          <p:cNvSpPr txBox="1"/>
          <p:nvPr/>
        </p:nvSpPr>
        <p:spPr>
          <a:xfrm>
            <a:off x="3920234" y="1810844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Fonctionnalité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A0BCBEC-5F7C-EB6B-509D-279FA5CAB890}"/>
              </a:ext>
            </a:extLst>
          </p:cNvPr>
          <p:cNvSpPr txBox="1"/>
          <p:nvPr/>
        </p:nvSpPr>
        <p:spPr>
          <a:xfrm>
            <a:off x="3920234" y="2182012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Schéma des communications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0271632-A811-69A3-9D82-FF67795FF48C}"/>
              </a:ext>
            </a:extLst>
          </p:cNvPr>
          <p:cNvSpPr txBox="1"/>
          <p:nvPr/>
        </p:nvSpPr>
        <p:spPr>
          <a:xfrm>
            <a:off x="3920234" y="3188507"/>
            <a:ext cx="4073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Cmb</a:t>
            </a:r>
            <a:r>
              <a:rPr lang="fr-FR" dirty="0"/>
              <a:t> sa coute vs prix des concurrents État des lieux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006C265-746B-9655-D29D-282981B7F4BC}"/>
              </a:ext>
            </a:extLst>
          </p:cNvPr>
          <p:cNvSpPr txBox="1"/>
          <p:nvPr/>
        </p:nvSpPr>
        <p:spPr>
          <a:xfrm>
            <a:off x="3920234" y="4218096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Sommaire déroulé projet</a:t>
            </a:r>
          </a:p>
        </p:txBody>
      </p:sp>
    </p:spTree>
    <p:extLst>
      <p:ext uri="{BB962C8B-B14F-4D97-AF65-F5344CB8AC3E}">
        <p14:creationId xmlns:p14="http://schemas.microsoft.com/office/powerpoint/2010/main" val="2263978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4027055" y="193040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Pourquoi</a:t>
            </a:r>
          </a:p>
        </p:txBody>
      </p:sp>
    </p:spTree>
    <p:extLst>
      <p:ext uri="{BB962C8B-B14F-4D97-AF65-F5344CB8AC3E}">
        <p14:creationId xmlns:p14="http://schemas.microsoft.com/office/powerpoint/2010/main" val="3739932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4027055" y="193040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Objectif</a:t>
            </a:r>
          </a:p>
        </p:txBody>
      </p:sp>
    </p:spTree>
    <p:extLst>
      <p:ext uri="{BB962C8B-B14F-4D97-AF65-F5344CB8AC3E}">
        <p14:creationId xmlns:p14="http://schemas.microsoft.com/office/powerpoint/2010/main" val="2226292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0" y="2844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Montserrat" pitchFamily="2" charset="0"/>
              </a:rPr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065232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4027055" y="193040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Organisation</a:t>
            </a:r>
          </a:p>
        </p:txBody>
      </p:sp>
    </p:spTree>
    <p:extLst>
      <p:ext uri="{BB962C8B-B14F-4D97-AF65-F5344CB8AC3E}">
        <p14:creationId xmlns:p14="http://schemas.microsoft.com/office/powerpoint/2010/main" val="3894451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4027055" y="193040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Difficultés</a:t>
            </a:r>
          </a:p>
        </p:txBody>
      </p:sp>
    </p:spTree>
    <p:extLst>
      <p:ext uri="{BB962C8B-B14F-4D97-AF65-F5344CB8AC3E}">
        <p14:creationId xmlns:p14="http://schemas.microsoft.com/office/powerpoint/2010/main" val="205711520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88</Words>
  <Application>Microsoft Office PowerPoint</Application>
  <PresentationFormat>Grand écran</PresentationFormat>
  <Paragraphs>24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Montserrat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MACE Léo</dc:creator>
  <cp:lastModifiedBy>ARCAS Manon</cp:lastModifiedBy>
  <cp:revision>4</cp:revision>
  <dcterms:created xsi:type="dcterms:W3CDTF">2024-05-17T08:46:55Z</dcterms:created>
  <dcterms:modified xsi:type="dcterms:W3CDTF">2024-05-19T21:24:02Z</dcterms:modified>
</cp:coreProperties>
</file>

<file path=docProps/thumbnail.jpeg>
</file>